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257" r:id="rId3"/>
    <p:sldId id="293" r:id="rId4"/>
    <p:sldId id="294" r:id="rId5"/>
    <p:sldId id="316" r:id="rId6"/>
    <p:sldId id="319" r:id="rId7"/>
    <p:sldId id="281" r:id="rId8"/>
    <p:sldId id="282" r:id="rId9"/>
    <p:sldId id="283" r:id="rId10"/>
    <p:sldId id="284" r:id="rId11"/>
    <p:sldId id="301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5" r:id="rId21"/>
    <p:sldId id="296" r:id="rId22"/>
    <p:sldId id="318" r:id="rId23"/>
    <p:sldId id="298" r:id="rId24"/>
    <p:sldId id="299" r:id="rId25"/>
    <p:sldId id="300" r:id="rId26"/>
    <p:sldId id="317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46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AD3BD-CC01-4E04-847A-5B44F77B0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0DB355-4E59-4C11-B112-1CDFF522D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901B5-DB8D-4220-99E1-1F23438F7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4DFF-DB00-4D83-9BB2-06D7772F0013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D70EA-9B88-49D1-8BF6-E4110DCEB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9ABD5-C9DA-4917-BB0C-6B9EB91BD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447F2-CBF9-4D0E-856E-4EA2B7931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56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81C0F-3A98-46F1-A01F-827A92D69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D5837C-9180-4B3E-9703-BE0CC670E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CC22D-037D-42F2-8CAA-9C328EEDF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4DFF-DB00-4D83-9BB2-06D7772F0013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55E60-A9D2-44BC-AFBD-97AFC4CC7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5DCE5-19F4-4E35-9977-1409BF1B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447F2-CBF9-4D0E-856E-4EA2B7931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58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4E3D20-6407-4E43-9BF1-5CBFD7169B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BCA659-F637-46B1-A688-7756A7E94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5B4B8-DA79-4D98-B40E-2AFFAACBC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4DFF-DB00-4D83-9BB2-06D7772F0013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4E6D1-A321-437E-9221-6FD5B02CA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ECDD7-CB52-4061-B6F6-BC3433218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447F2-CBF9-4D0E-856E-4EA2B7931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58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19477-9352-417A-B67C-B14C18106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1A913-D670-4E81-BC26-1611860FC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6B007-12A0-4FD0-B8F4-7C1FD1CF3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4DFF-DB00-4D83-9BB2-06D7772F0013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DCDF5-C5E8-43C5-969C-5A933916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958CC-00D2-4D9E-9B2B-9C17445EE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447F2-CBF9-4D0E-856E-4EA2B7931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85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FDBA7-4808-45F0-92C9-3017C8055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1B5D9-7A83-4D55-93D4-E0751894E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ABFDF-059C-4D7F-9686-313E1BB79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4DFF-DB00-4D83-9BB2-06D7772F0013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D460E-AA37-4D66-9808-BB4A884D9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55A34-8718-4E7E-B5EA-48B9A4E4C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447F2-CBF9-4D0E-856E-4EA2B7931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04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BACE1-1B85-478C-ACE7-DC5DCDED5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3B2C4-9C1C-4F9C-88A9-702CD2A31B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B6EDAC-171B-463C-B0A3-9402219F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28E21-8E9A-4D83-BC23-639495C1E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4DFF-DB00-4D83-9BB2-06D7772F0013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CAFD26-14BE-428E-9FCC-2764945EF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C027D-7099-4E39-BB12-82B4CE73D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447F2-CBF9-4D0E-856E-4EA2B7931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06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2172C-3AFE-46C2-B011-058DE00D5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569AE0-FB24-455D-8F55-88A468BFA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A57787-BBFF-449E-9C4B-4B033A854D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638F58-5A94-44B6-A825-EAE561BEDE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468142-F920-49F3-88B0-B78F6BC22E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8AD209-9B66-4E8F-A26D-2119F019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4DFF-DB00-4D83-9BB2-06D7772F0013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E58831-F4B9-4E2A-8578-8034DA5D9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82183A-7514-4F47-8F1C-3C2CF510B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447F2-CBF9-4D0E-856E-4EA2B7931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34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414BE-066D-4CAD-9DE2-2F7A8F4DF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9C3641-1B67-406E-9806-57FC5D3F6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4DFF-DB00-4D83-9BB2-06D7772F0013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1B165A-33DF-44A5-A2DA-988EA4134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D5661E-1E2C-485B-8EEE-58369D56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447F2-CBF9-4D0E-856E-4EA2B7931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4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4085B7-A582-4DF8-AAF5-26199A397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4DFF-DB00-4D83-9BB2-06D7772F0013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E49A8-BCD8-4F2C-B180-138B8CC17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52A9-6724-47CD-B58D-00FD2A38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447F2-CBF9-4D0E-856E-4EA2B7931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12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34326-26E5-4E99-8AF0-097E02C7A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A9EE3-A10E-4720-821F-BA91A6C81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9E73B4-EB7B-45A9-B4FA-53DEDDC8F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9A071-70F4-420F-8946-6B38B2B79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4DFF-DB00-4D83-9BB2-06D7772F0013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02209D-5F36-44BD-8112-1A7DBCDF0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EFD4CC-E7EB-4482-BBCF-5C36F2D59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447F2-CBF9-4D0E-856E-4EA2B7931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2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2B423-56F6-4D9F-A4D3-74F22BC1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1816A-0C17-4432-ADD7-6FDC3EC432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8FF5F-97A0-4BA6-9B36-3D3B103768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45A339-488E-4F9D-B6F3-613645771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4DFF-DB00-4D83-9BB2-06D7772F0013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BCE9E-F9B4-47AC-98F4-535A68808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BD293-2665-493E-9326-5A650F62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447F2-CBF9-4D0E-856E-4EA2B7931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9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3B6A2-4C64-490B-9627-794431352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2057C-023F-4A4F-93B3-342B5F98F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8BED0-CB44-4646-BB88-A2BF5BB9B8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84DFF-DB00-4D83-9BB2-06D7772F0013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26D24-42DC-4EA7-A421-52813A028E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D5331-C841-45D2-94AC-6C42DAD09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447F2-CBF9-4D0E-856E-4EA2B7931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Qkhpfr5d0KE?feature=oembed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3TE8_UgLLU?feature=oembed" TargetMode="Externa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31x3DHsjMuw?feature=oembed" TargetMode="Externa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video" Target="https://www.youtube.com/embed/B4HVK7VIkRw?feature=oembed" TargetMode="External"/><Relationship Id="rId7" Type="http://schemas.openxmlformats.org/officeDocument/2006/relationships/image" Target="../media/image32.jpg"/><Relationship Id="rId12" Type="http://schemas.openxmlformats.org/officeDocument/2006/relationships/image" Target="../media/image37.jpeg"/><Relationship Id="rId2" Type="http://schemas.openxmlformats.org/officeDocument/2006/relationships/video" Target="https://www.youtube.com/embed/jyGyi0tWY3A?feature=oembed" TargetMode="External"/><Relationship Id="rId1" Type="http://schemas.openxmlformats.org/officeDocument/2006/relationships/video" Target="https://www.youtube.com/embed/Zv2rIv7grzo?feature=oembed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6.jpeg"/><Relationship Id="rId5" Type="http://schemas.openxmlformats.org/officeDocument/2006/relationships/video" Target="https://www.youtube.com/embed/8GtTrjVYDBk?feature=oembed" TargetMode="External"/><Relationship Id="rId10" Type="http://schemas.openxmlformats.org/officeDocument/2006/relationships/image" Target="../media/image35.jpeg"/><Relationship Id="rId4" Type="http://schemas.openxmlformats.org/officeDocument/2006/relationships/video" Target="https://www.youtube.com/embed/WeGC5chrLK4?feature=oembed" TargetMode="External"/><Relationship Id="rId9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9eYAAFL4CQ?feature=oembed" TargetMode="Externa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video" Target="https://www.youtube.com/embed/DZVgBSe2N34?feature=oembed" TargetMode="External"/><Relationship Id="rId7" Type="http://schemas.openxmlformats.org/officeDocument/2006/relationships/image" Target="../media/image8.jpeg"/><Relationship Id="rId2" Type="http://schemas.openxmlformats.org/officeDocument/2006/relationships/video" Target="https://www.youtube.com/embed/PL1I_fhOyUM?feature=oembed" TargetMode="External"/><Relationship Id="rId1" Type="http://schemas.openxmlformats.org/officeDocument/2006/relationships/video" Target="https://www.youtube.com/embed/m2pyQvG07ls?feature=oembed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23A570-85D5-4EC5-9065-9A4564089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64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A51C91-C117-4FE7-9F72-FA4611C1E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17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D8CD33-56A8-4F8F-B608-12D16C27E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36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8209DE-E213-4FCA-9B3D-940BB7705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06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74372D-1EBE-4B5C-9C6B-2FCA5A0D4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73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97557C-1A04-4F5D-AC90-13EA7AA33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25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B3E13A-97F7-410C-8364-1F923E952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85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59B4C1-1170-4381-AC67-C3FA3EBAD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30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47BC14-B0DF-4572-82A2-3D37B885C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09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934E22-D432-46A6-83DC-3A1480DF4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40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616EA1-19CC-4D1B-A6BE-0BCDF6B2A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40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5B6153-2C22-4A78-B57C-6C052F299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28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BCC82B-E072-40D8-AB42-71C6EAB46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7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BF9BBB5-F073-4079-BE50-339ADBBEB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792F97-F933-41E4-9DE8-F41C9C952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95" y="1040221"/>
            <a:ext cx="6657409" cy="3761558"/>
          </a:xfrm>
          <a:prstGeom prst="rect">
            <a:avLst/>
          </a:prstGeom>
        </p:spPr>
      </p:pic>
      <p:pic>
        <p:nvPicPr>
          <p:cNvPr id="4" name="Online Media 1" title="Project 2">
            <a:hlinkClick r:id="" action="ppaction://media"/>
            <a:extLst>
              <a:ext uri="{FF2B5EF4-FFF2-40B4-BE49-F238E27FC236}">
                <a16:creationId xmlns:a16="http://schemas.microsoft.com/office/drawing/2014/main" id="{C1F9C25E-D399-47FE-AE07-C5DE111FD23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419747" y="1040221"/>
            <a:ext cx="4330431" cy="244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9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A6B450-6644-400C-B22D-BF7644AD2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25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47E125-22AD-467E-84DC-7B08F975D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nline Media 3" title="Croma | Festival of Dreams | ￠ﾤﾖ￠ﾤﾼ￠ﾤﾰ￠ﾥﾀ￠ﾤﾦ￠ﾤ﾿￠ﾤﾯ￠ﾥﾇ ￠ﾤﾇ￠ﾤﾲ￠ﾥﾇ￠ﾤﾕ￠ﾥﾍ￠ﾤﾟ￠ﾥﾍ￠ﾤﾰ￠ﾥﾉ￠ﾤﾨ￠ﾤ﾿￠ﾤﾕ￠ﾥﾍ￠ﾤﾸ ￠ﾤﾔ￠ﾤﾰ ￠ﾤﾜ￠ﾥﾀ￠ﾤﾤ￠ﾤ﾿￠ﾤﾏ">
            <a:hlinkClick r:id="" action="ppaction://media"/>
            <a:extLst>
              <a:ext uri="{FF2B5EF4-FFF2-40B4-BE49-F238E27FC236}">
                <a16:creationId xmlns:a16="http://schemas.microsoft.com/office/drawing/2014/main" id="{A84E3850-BE35-4AA0-9D31-549565FF21D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36482" y="886548"/>
            <a:ext cx="7331772" cy="414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3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BC44F3-2D31-4E7E-90D2-48A4B81A5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nline Media 2" title="Movies Show Reel">
            <a:hlinkClick r:id="" action="ppaction://media"/>
            <a:extLst>
              <a:ext uri="{FF2B5EF4-FFF2-40B4-BE49-F238E27FC236}">
                <a16:creationId xmlns:a16="http://schemas.microsoft.com/office/drawing/2014/main" id="{D377174B-1A23-4D34-B603-5E343C29C21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86209" y="1527085"/>
            <a:ext cx="6922422" cy="391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8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D33A92-98AF-4ECA-8B76-B7506EB45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Online Media 1" title="Alopono Reel">
            <a:hlinkClick r:id="" action="ppaction://media"/>
            <a:extLst>
              <a:ext uri="{FF2B5EF4-FFF2-40B4-BE49-F238E27FC236}">
                <a16:creationId xmlns:a16="http://schemas.microsoft.com/office/drawing/2014/main" id="{DB76AEB9-9FE2-43AC-8AE6-8093370566A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7186770" y="2472644"/>
            <a:ext cx="1645368" cy="2912155"/>
          </a:xfrm>
          <a:prstGeom prst="rect">
            <a:avLst/>
          </a:prstGeom>
        </p:spPr>
      </p:pic>
      <p:pic>
        <p:nvPicPr>
          <p:cNvPr id="14" name="Online Media 1" title="tata croma ajay devgan drishyam tantreak designs">
            <a:hlinkClick r:id="" action="ppaction://media"/>
            <a:extLst>
              <a:ext uri="{FF2B5EF4-FFF2-40B4-BE49-F238E27FC236}">
                <a16:creationId xmlns:a16="http://schemas.microsoft.com/office/drawing/2014/main" id="{411804CE-450C-4528-828B-FC96001E3878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9"/>
          <a:stretch>
            <a:fillRect/>
          </a:stretch>
        </p:blipFill>
        <p:spPr>
          <a:xfrm>
            <a:off x="5223084" y="2478994"/>
            <a:ext cx="1645368" cy="2912156"/>
          </a:xfrm>
          <a:prstGeom prst="rect">
            <a:avLst/>
          </a:prstGeom>
        </p:spPr>
      </p:pic>
      <p:pic>
        <p:nvPicPr>
          <p:cNvPr id="15" name="Online Media 3" title="tantreak unboxed">
            <a:hlinkClick r:id="" action="ppaction://media"/>
            <a:extLst>
              <a:ext uri="{FF2B5EF4-FFF2-40B4-BE49-F238E27FC236}">
                <a16:creationId xmlns:a16="http://schemas.microsoft.com/office/drawing/2014/main" id="{9C37BA78-E8F3-43E8-B118-219C8A20274E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10"/>
          <a:stretch>
            <a:fillRect/>
          </a:stretch>
        </p:blipFill>
        <p:spPr>
          <a:xfrm>
            <a:off x="9171701" y="2472644"/>
            <a:ext cx="1645368" cy="2912155"/>
          </a:xfrm>
          <a:prstGeom prst="rect">
            <a:avLst/>
          </a:prstGeom>
        </p:spPr>
      </p:pic>
      <p:pic>
        <p:nvPicPr>
          <p:cNvPr id="16" name="Online Media 7" title="CruiseControl 1">
            <a:hlinkClick r:id="" action="ppaction://media"/>
            <a:extLst>
              <a:ext uri="{FF2B5EF4-FFF2-40B4-BE49-F238E27FC236}">
                <a16:creationId xmlns:a16="http://schemas.microsoft.com/office/drawing/2014/main" id="{97B02139-DDB8-48B1-B96C-0BDF09431D62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11"/>
          <a:stretch>
            <a:fillRect/>
          </a:stretch>
        </p:blipFill>
        <p:spPr>
          <a:xfrm>
            <a:off x="1208862" y="2485344"/>
            <a:ext cx="1648956" cy="2918506"/>
          </a:xfrm>
          <a:prstGeom prst="rect">
            <a:avLst/>
          </a:prstGeom>
        </p:spPr>
      </p:pic>
      <p:pic>
        <p:nvPicPr>
          <p:cNvPr id="17" name="Online Media 4" title="Now check out the detailed review of #DysonV12sSubmarine wet &amp; dry vacuum cleaner on #UnboxedByCroma">
            <a:hlinkClick r:id="" action="ppaction://media"/>
            <a:extLst>
              <a:ext uri="{FF2B5EF4-FFF2-40B4-BE49-F238E27FC236}">
                <a16:creationId xmlns:a16="http://schemas.microsoft.com/office/drawing/2014/main" id="{6449CE6D-47C1-4FE4-86E0-EFB501D722C5}"/>
              </a:ext>
            </a:extLst>
          </p:cNvPr>
          <p:cNvPicPr>
            <a:picLocks noRot="1" noChangeAspect="1"/>
          </p:cNvPicPr>
          <p:nvPr>
            <a:videoFile r:link="rId5"/>
          </p:nvPr>
        </p:nvPicPr>
        <p:blipFill>
          <a:blip r:embed="rId12"/>
          <a:stretch>
            <a:fillRect/>
          </a:stretch>
        </p:blipFill>
        <p:spPr>
          <a:xfrm>
            <a:off x="3197381" y="2485344"/>
            <a:ext cx="1645368" cy="293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3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35ED77-963E-4A6A-B85B-8E2663731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nline Media 3" title="Project 1">
            <a:hlinkClick r:id="" action="ppaction://media"/>
            <a:extLst>
              <a:ext uri="{FF2B5EF4-FFF2-40B4-BE49-F238E27FC236}">
                <a16:creationId xmlns:a16="http://schemas.microsoft.com/office/drawing/2014/main" id="{42E22E81-5342-4153-AD51-10ADD786832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59400" y="2131357"/>
            <a:ext cx="5268434" cy="2976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394353-07E1-448C-B813-C9850633DD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5" t="20306" r="5172" b="8199"/>
          <a:stretch/>
        </p:blipFill>
        <p:spPr>
          <a:xfrm>
            <a:off x="7179035" y="1114589"/>
            <a:ext cx="4290501" cy="490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2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79BED7-3DDD-4478-9C78-AFB2150AC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53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6B966F-E6A8-43AD-86C1-E628BA6B6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43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A20DD2-FF77-4A92-87D2-62527F854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91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6C2DF3-1432-4E1A-8E01-4E7D540FB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884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E7E0A8-22E1-4F00-853F-D0B3F8476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90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A79025-70FB-42FF-B833-B5A8FEA32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947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0C30AD-05DB-4676-A5EA-A18B85AAD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13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5CC97B-514D-42CB-A0A9-9058D8077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530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56829E-48F9-4F50-ABD9-734AD7290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57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7D250A-3E1E-49F1-8148-38473BA66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31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364F9-23A0-4E3F-A221-B16D0A400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75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A51A1C-3DA9-4353-A54A-48F3F7D81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nline Media 4" title="Tantreak Design Agency">
            <a:hlinkClick r:id="" action="ppaction://media"/>
            <a:extLst>
              <a:ext uri="{FF2B5EF4-FFF2-40B4-BE49-F238E27FC236}">
                <a16:creationId xmlns:a16="http://schemas.microsoft.com/office/drawing/2014/main" id="{50CEB9B4-1BA4-4F12-B400-1DB3A70B733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56393" y="2822991"/>
            <a:ext cx="3713674" cy="2098226"/>
          </a:xfrm>
          <a:prstGeom prst="rect">
            <a:avLst/>
          </a:prstGeom>
        </p:spPr>
      </p:pic>
      <p:pic>
        <p:nvPicPr>
          <p:cNvPr id="6" name="Online Media 5" title="What Tantreak Do">
            <a:hlinkClick r:id="" action="ppaction://media"/>
            <a:extLst>
              <a:ext uri="{FF2B5EF4-FFF2-40B4-BE49-F238E27FC236}">
                <a16:creationId xmlns:a16="http://schemas.microsoft.com/office/drawing/2014/main" id="{8FAC0F47-05CD-4D40-A369-B9C7999D33BD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4192949" y="2822991"/>
            <a:ext cx="3713674" cy="2098226"/>
          </a:xfrm>
          <a:prstGeom prst="rect">
            <a:avLst/>
          </a:prstGeom>
        </p:spPr>
      </p:pic>
      <p:pic>
        <p:nvPicPr>
          <p:cNvPr id="7" name="Online Media 6" title="Tantreak Design B4W Case Study">
            <a:hlinkClick r:id="" action="ppaction://media"/>
            <a:extLst>
              <a:ext uri="{FF2B5EF4-FFF2-40B4-BE49-F238E27FC236}">
                <a16:creationId xmlns:a16="http://schemas.microsoft.com/office/drawing/2014/main" id="{7F1D3C4F-282F-4988-9C35-FBB33978E76B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8020713" y="2822991"/>
            <a:ext cx="3713674" cy="20982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732672-9664-4B7D-8B83-8F9A0AE87EFD}"/>
              </a:ext>
            </a:extLst>
          </p:cNvPr>
          <p:cNvSpPr txBox="1"/>
          <p:nvPr/>
        </p:nvSpPr>
        <p:spPr>
          <a:xfrm>
            <a:off x="857117" y="5149972"/>
            <a:ext cx="279201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0065FF"/>
                </a:solidFill>
                <a:latin typeface="Helvetica" pitchFamily="2" charset="0"/>
              </a:rPr>
              <a:t>Message From Founder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FCA01A-1252-48E2-8ADA-C8014B5CB69A}"/>
              </a:ext>
            </a:extLst>
          </p:cNvPr>
          <p:cNvSpPr txBox="1"/>
          <p:nvPr/>
        </p:nvSpPr>
        <p:spPr>
          <a:xfrm>
            <a:off x="4604422" y="5149972"/>
            <a:ext cx="2983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0065FF"/>
                </a:solidFill>
                <a:latin typeface="Helvetica" pitchFamily="2" charset="0"/>
              </a:rPr>
              <a:t>Our Strength As a Team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BCE0C6-A5E0-482F-9AB9-8D12A6E5448B}"/>
              </a:ext>
            </a:extLst>
          </p:cNvPr>
          <p:cNvSpPr txBox="1"/>
          <p:nvPr/>
        </p:nvSpPr>
        <p:spPr>
          <a:xfrm>
            <a:off x="8542866" y="5149972"/>
            <a:ext cx="2373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0065FF"/>
                </a:solidFill>
                <a:latin typeface="Helvetica" pitchFamily="2" charset="0"/>
              </a:rPr>
              <a:t>Our Team Expertise</a:t>
            </a:r>
          </a:p>
        </p:txBody>
      </p:sp>
    </p:spTree>
    <p:extLst>
      <p:ext uri="{BB962C8B-B14F-4D97-AF65-F5344CB8AC3E}">
        <p14:creationId xmlns:p14="http://schemas.microsoft.com/office/powerpoint/2010/main" val="372514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B6EA1C-C897-428E-A695-0727A88C6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9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DC9E68-7B0E-4E9F-82C0-EAF94E0DB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78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9BE353-EA95-43B2-A6A3-3F22DF3CB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81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11</Words>
  <Application>Microsoft Office PowerPoint</Application>
  <PresentationFormat>Widescreen</PresentationFormat>
  <Paragraphs>3</Paragraphs>
  <Slides>34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Team Tantreak</dc:creator>
  <cp:lastModifiedBy>Vikas</cp:lastModifiedBy>
  <cp:revision>28</cp:revision>
  <dcterms:created xsi:type="dcterms:W3CDTF">2026-03-06T07:37:49Z</dcterms:created>
  <dcterms:modified xsi:type="dcterms:W3CDTF">2026-05-25T07:36:14Z</dcterms:modified>
</cp:coreProperties>
</file>